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A40"/>
    <a:srgbClr val="00233D"/>
    <a:srgbClr val="002642"/>
    <a:srgbClr val="151029"/>
    <a:srgbClr val="241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E8F2-C3A1-F048-97CB-7807C5A8CFC1}" type="datetimeFigureOut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4752-8622-0745-9DC9-F199B0B83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E8F2-C3A1-F048-97CB-7807C5A8CFC1}" type="datetimeFigureOut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4752-8622-0745-9DC9-F199B0B83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6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E8F2-C3A1-F048-97CB-7807C5A8CFC1}" type="datetimeFigureOut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4752-8622-0745-9DC9-F199B0B83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E8F2-C3A1-F048-97CB-7807C5A8CFC1}" type="datetimeFigureOut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4752-8622-0745-9DC9-F199B0B83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5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E8F2-C3A1-F048-97CB-7807C5A8CFC1}" type="datetimeFigureOut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4752-8622-0745-9DC9-F199B0B83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7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E8F2-C3A1-F048-97CB-7807C5A8CFC1}" type="datetimeFigureOut">
              <a:rPr lang="en-US" smtClean="0"/>
              <a:t>6/14/22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4752-8622-0745-9DC9-F199B0B83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E8F2-C3A1-F048-97CB-7807C5A8CFC1}" type="datetimeFigureOut">
              <a:rPr lang="en-US" smtClean="0"/>
              <a:t>6/14/22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4752-8622-0745-9DC9-F199B0B83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71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E8F2-C3A1-F048-97CB-7807C5A8CFC1}" type="datetimeFigureOut">
              <a:rPr lang="en-US" smtClean="0"/>
              <a:t>6/14/22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4752-8622-0745-9DC9-F199B0B83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15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E8F2-C3A1-F048-97CB-7807C5A8CFC1}" type="datetimeFigureOut">
              <a:rPr lang="en-US" smtClean="0"/>
              <a:t>6/14/22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4752-8622-0745-9DC9-F199B0B83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8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E8F2-C3A1-F048-97CB-7807C5A8CFC1}" type="datetimeFigureOut">
              <a:rPr lang="en-US" smtClean="0"/>
              <a:t>6/14/22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4752-8622-0745-9DC9-F199B0B83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92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E8F2-C3A1-F048-97CB-7807C5A8CFC1}" type="datetimeFigureOut">
              <a:rPr lang="en-US" smtClean="0"/>
              <a:t>6/14/22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4752-8622-0745-9DC9-F199B0B83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5E8F2-C3A1-F048-97CB-7807C5A8CFC1}" type="datetimeFigureOut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74752-8622-0745-9DC9-F199B0B83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3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0A753400-2B52-7651-9F91-FD3968239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52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BFD769C7-3E3C-4170-FF73-390757509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7EA0F54-6C0F-9CFF-B570-856C6F670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48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9AFF9B5-D599-738B-F7C3-3A8F3A989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59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98244-967C-F143-3FA2-9B49A3FB1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24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4C931BB-3397-530E-2DF2-E498B49FE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08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Liv Kerr</dc:creator>
  <cp:lastModifiedBy>Liv Kerr</cp:lastModifiedBy>
  <cp:revision>2</cp:revision>
  <dcterms:created xsi:type="dcterms:W3CDTF">2022-06-12T23:04:47Z</dcterms:created>
  <dcterms:modified xsi:type="dcterms:W3CDTF">2022-06-14T03:20:54Z</dcterms:modified>
</cp:coreProperties>
</file>